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4" r:id="rId6"/>
    <p:sldId id="265" r:id="rId7"/>
    <p:sldId id="259" r:id="rId8"/>
    <p:sldId id="261" r:id="rId9"/>
    <p:sldId id="263" r:id="rId10"/>
    <p:sldId id="262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BF33E04-2065-4127-98A6-35C1E65DD9E9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C5A0215-3E40-4BFF-B392-C9B51D4A2A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A5E845-66B0-42BF-BDD7-C0A0E8750905}" type="datetime1">
              <a:rPr lang="en-US" smtClean="0"/>
              <a:pPr/>
              <a:t>10/31/2016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Ladder Pals, John Seabold *Patent Pending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40A711-F2E9-4074-9EAB-A102CB2AEB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50654A-E8E2-4CE7-ACBF-7A8E4EED96C5}" type="datetime1">
              <a:rPr lang="en-US" smtClean="0"/>
              <a:pPr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Ladder Pals, John Seabold *Patent Pending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40A711-F2E9-4074-9EAB-A102CB2AEB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B8E372-8ACD-4D7A-97AF-D5441D5EA46C}" type="datetime1">
              <a:rPr lang="en-US" smtClean="0"/>
              <a:pPr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Ladder Pals, John Seabold *Patent Pending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40A711-F2E9-4074-9EAB-A102CB2AEB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ED8859-4577-4279-9ECC-22369E6D6C3C}" type="datetime1">
              <a:rPr lang="en-US" smtClean="0"/>
              <a:pPr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Ladder Pals, John Seabold *Patent Pending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40A711-F2E9-4074-9EAB-A102CB2AEB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DD2843-E5E9-49DD-BBE4-27F66D1BB5BE}" type="datetime1">
              <a:rPr lang="en-US" smtClean="0"/>
              <a:pPr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Ladder Pals, John Seabold *Patent Pending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40A711-F2E9-4074-9EAB-A102CB2AEB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DE0632-33C3-4F68-99AE-5975249D77B0}" type="datetime1">
              <a:rPr lang="en-US" smtClean="0"/>
              <a:pPr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Ladder Pals, John Seabold *Patent Pending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40A711-F2E9-4074-9EAB-A102CB2AEB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AA5C06-BC16-453D-8B57-EB8A2FADC68C}" type="datetime1">
              <a:rPr lang="en-US" smtClean="0"/>
              <a:pPr/>
              <a:t>10/31/2016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Ladder Pals, John Seabold *Patent Pending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40A711-F2E9-4074-9EAB-A102CB2AEB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48CBDD-3FD2-4CB2-A7A6-42F741973B5E}" type="datetime1">
              <a:rPr lang="en-US" smtClean="0"/>
              <a:pPr/>
              <a:t>10/31/2016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Ladder Pals, John Seabold *Patent Pending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40A711-F2E9-4074-9EAB-A102CB2AEB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672456-309B-4285-96F9-9CDD7148F464}" type="datetime1">
              <a:rPr lang="en-US" smtClean="0"/>
              <a:pPr/>
              <a:t>10/31/2016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Ladder Pals, John Seabold *Patent Pending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40A711-F2E9-4074-9EAB-A102CB2AEB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F0760B-C341-4401-A4A6-54E5E91F833B}" type="datetime1">
              <a:rPr lang="en-US" smtClean="0"/>
              <a:pPr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Ladder Pals, John Seabold *Patent Pending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40A711-F2E9-4074-9EAB-A102CB2AEB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D0AD5E-6584-41FF-BC7D-EDA4F1AF5B32}" type="datetime1">
              <a:rPr lang="en-US" smtClean="0"/>
              <a:pPr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Ladder Pals, John Seabold *Patent Pending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40A711-F2E9-4074-9EAB-A102CB2AEB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0CB0229-1A29-4308-ADDC-9239AA2B301B}" type="datetime1">
              <a:rPr lang="en-US" smtClean="0"/>
              <a:pPr/>
              <a:t>10/31/2016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Ladder Pals, John Seabold *Patent Pending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840A711-F2E9-4074-9EAB-A102CB2AEB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495800"/>
            <a:ext cx="7406640" cy="1752600"/>
          </a:xfrm>
        </p:spPr>
        <p:txBody>
          <a:bodyPr/>
          <a:lstStyle/>
          <a:p>
            <a:r>
              <a:rPr lang="en-US" dirty="0" smtClean="0"/>
              <a:t>John </a:t>
            </a:r>
            <a:r>
              <a:rPr lang="en-US" dirty="0" err="1" smtClean="0"/>
              <a:t>Seabold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Ladder Pals, John Seabold *Patent Pending</a:t>
            </a:r>
            <a:endParaRPr lang="en-US"/>
          </a:p>
        </p:txBody>
      </p:sp>
      <p:pic>
        <p:nvPicPr>
          <p:cNvPr id="5" name="Picture 4" descr="LadderPalsLogo_Oran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981200"/>
            <a:ext cx="8534400" cy="15776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5400" y="9144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Introducing: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37338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Custom Systems for Ladder and Job Site Safety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    Stabilizer Stake*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4648200"/>
            <a:ext cx="7391400" cy="15240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No more “Hold the ladder Honey!”</a:t>
            </a:r>
          </a:p>
          <a:p>
            <a:r>
              <a:rPr lang="en-US" dirty="0" smtClean="0"/>
              <a:t>Designed to hold a ladder’s lowest rung securely in grass or dirt</a:t>
            </a:r>
          </a:p>
          <a:p>
            <a:r>
              <a:rPr lang="en-US" dirty="0" smtClean="0"/>
              <a:t>Fits any size ladder </a:t>
            </a:r>
          </a:p>
          <a:p>
            <a:r>
              <a:rPr lang="en-US" dirty="0" smtClean="0"/>
              <a:t>Adjustable to exactly where it’s needed</a:t>
            </a:r>
          </a:p>
          <a:p>
            <a:r>
              <a:rPr lang="en-US" dirty="0" smtClean="0"/>
              <a:t>Promote workplace safety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Ladder Pals, John </a:t>
            </a:r>
            <a:r>
              <a:rPr lang="en-US" dirty="0" err="1" smtClean="0"/>
              <a:t>Seabold</a:t>
            </a:r>
            <a:r>
              <a:rPr lang="en-US" dirty="0" smtClean="0"/>
              <a:t> *Patent Pending</a:t>
            </a:r>
            <a:endParaRPr lang="en-US" dirty="0"/>
          </a:p>
        </p:txBody>
      </p:sp>
      <p:pic>
        <p:nvPicPr>
          <p:cNvPr id="7" name="Picture 6" descr="IMG_19621.jpg"/>
          <p:cNvPicPr>
            <a:picLocks noChangeAspect="1"/>
          </p:cNvPicPr>
          <p:nvPr/>
        </p:nvPicPr>
        <p:blipFill>
          <a:blip r:embed="rId2" cstate="print"/>
          <a:srcRect l="22222" b="16667"/>
          <a:stretch>
            <a:fillRect/>
          </a:stretch>
        </p:blipFill>
        <p:spPr>
          <a:xfrm>
            <a:off x="6705600" y="1447800"/>
            <a:ext cx="2133600" cy="3048000"/>
          </a:xfrm>
          <a:prstGeom prst="rect">
            <a:avLst/>
          </a:prstGeom>
        </p:spPr>
      </p:pic>
      <p:pic>
        <p:nvPicPr>
          <p:cNvPr id="9" name="Picture 8" descr="LadderPalsLogo_Oran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609600"/>
            <a:ext cx="2590800" cy="478933"/>
          </a:xfrm>
          <a:prstGeom prst="rect">
            <a:avLst/>
          </a:prstGeom>
        </p:spPr>
      </p:pic>
      <p:pic>
        <p:nvPicPr>
          <p:cNvPr id="11" name="Picture 10" descr="IMG_201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1000" y="1447800"/>
            <a:ext cx="2286000" cy="3048000"/>
          </a:xfrm>
          <a:prstGeom prst="rect">
            <a:avLst/>
          </a:prstGeom>
        </p:spPr>
      </p:pic>
      <p:pic>
        <p:nvPicPr>
          <p:cNvPr id="12" name="Picture 11" descr="IMG_1958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00200" y="1447800"/>
            <a:ext cx="22860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098792" cy="4800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Ladder Pals* are custom foam padding systems designed to protect </a:t>
            </a:r>
            <a:r>
              <a:rPr lang="en-US" i="1" dirty="0" smtClean="0"/>
              <a:t>you and your work area</a:t>
            </a:r>
            <a:r>
              <a:rPr lang="en-US" dirty="0" smtClean="0"/>
              <a:t> from ladder damage during work or transport.</a:t>
            </a:r>
          </a:p>
          <a:p>
            <a:pPr lvl="1"/>
            <a:r>
              <a:rPr lang="en-US" b="1" dirty="0" smtClean="0"/>
              <a:t>Extension Ladder Pal*</a:t>
            </a:r>
            <a:r>
              <a:rPr lang="en-US" dirty="0" smtClean="0"/>
              <a:t>: Fits any standard aluminum or fiberglass extension ladder</a:t>
            </a:r>
          </a:p>
          <a:p>
            <a:pPr lvl="1"/>
            <a:r>
              <a:rPr lang="en-US" b="1" dirty="0" smtClean="0"/>
              <a:t>Step Ladder Pal*</a:t>
            </a:r>
            <a:r>
              <a:rPr lang="en-US" dirty="0" smtClean="0"/>
              <a:t>: fits all stepladders</a:t>
            </a:r>
          </a:p>
          <a:p>
            <a:pPr lvl="1"/>
            <a:r>
              <a:rPr lang="en-US" b="1" dirty="0" smtClean="0"/>
              <a:t>Transport Ladder Pal*</a:t>
            </a:r>
            <a:r>
              <a:rPr lang="en-US" dirty="0" smtClean="0"/>
              <a:t>: protects any surface during ladder transport or storage</a:t>
            </a:r>
          </a:p>
          <a:p>
            <a:pPr lvl="1"/>
            <a:r>
              <a:rPr lang="en-US" b="1" dirty="0" smtClean="0"/>
              <a:t>Ladder Stabilizer Stake*</a:t>
            </a:r>
            <a:r>
              <a:rPr lang="en-US" dirty="0" smtClean="0"/>
              <a:t>: keeps the lowest rung of the ladder secure on grass or dirt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Protects any interior or exterior surface from ladder damage including gutters, doors, windows, shutters, sills, canopies, walls, floors and vehicles without ladder rails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Ladder Pals, John Seabold *Patent Pending</a:t>
            </a:r>
            <a:endParaRPr lang="en-US"/>
          </a:p>
        </p:txBody>
      </p:sp>
      <p:pic>
        <p:nvPicPr>
          <p:cNvPr id="6" name="Picture 5" descr="LadderPalsLogo_Oran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609600"/>
            <a:ext cx="2590800" cy="47893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img_1796.jpg"/>
          <p:cNvPicPr/>
          <p:nvPr/>
        </p:nvPicPr>
        <p:blipFill>
          <a:blip r:embed="rId2" cstate="print"/>
          <a:stretch>
            <a:fillRect/>
          </a:stretch>
        </p:blipFill>
        <p:spPr>
          <a:xfrm rot="19472220">
            <a:off x="4654536" y="1713785"/>
            <a:ext cx="1212306" cy="9238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		    Extension Ladder Pals*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386840"/>
            <a:ext cx="3429000" cy="531876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Promote Workplace Safety</a:t>
            </a:r>
          </a:p>
          <a:p>
            <a:pPr lvl="1"/>
            <a:r>
              <a:rPr lang="en-US" dirty="0" smtClean="0"/>
              <a:t>Our frame is molded to the correct angle to keep extension ladders at the OSHA-recommended 75.5° against walls.  This protects climbers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Textured surface keeps ladder from slipping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Place Ladder Pals on the right rungs of the ladder to ensure OSHA –recommended three feet extension above the roof for access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Show your customer you care – keep workplace accidents low</a:t>
            </a:r>
          </a:p>
        </p:txBody>
      </p:sp>
      <p:pic>
        <p:nvPicPr>
          <p:cNvPr id="8" name="Picture 7" descr="img_18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1524000"/>
            <a:ext cx="2693789" cy="3810000"/>
          </a:xfrm>
          <a:prstGeom prst="rect">
            <a:avLst/>
          </a:prstGeom>
        </p:spPr>
      </p:pic>
      <p:pic>
        <p:nvPicPr>
          <p:cNvPr id="9" name="Picture 8" descr="img_18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0" y="4038600"/>
            <a:ext cx="2468117" cy="2141525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Ladder Pals, John Seabold *Patent Pending</a:t>
            </a:r>
            <a:endParaRPr lang="en-US"/>
          </a:p>
        </p:txBody>
      </p:sp>
      <p:pic>
        <p:nvPicPr>
          <p:cNvPr id="7" name="Picture 6" descr="LadderPalsLogo_Orang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47800" y="609600"/>
            <a:ext cx="2590800" cy="478933"/>
          </a:xfrm>
          <a:prstGeom prst="rect">
            <a:avLst/>
          </a:prstGeom>
        </p:spPr>
      </p:pic>
      <p:sp>
        <p:nvSpPr>
          <p:cNvPr id="16" name="Line Callout 1 15"/>
          <p:cNvSpPr/>
          <p:nvPr/>
        </p:nvSpPr>
        <p:spPr>
          <a:xfrm flipH="1">
            <a:off x="4495800" y="1295400"/>
            <a:ext cx="1447800" cy="1600200"/>
          </a:xfrm>
          <a:prstGeom prst="borderCallout1">
            <a:avLst>
              <a:gd name="adj1" fmla="val 18750"/>
              <a:gd name="adj2" fmla="val -8333"/>
              <a:gd name="adj3" fmla="val 62481"/>
              <a:gd name="adj4" fmla="val -110605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343400" y="4724400"/>
            <a:ext cx="2514600" cy="9144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038600" y="2590800"/>
            <a:ext cx="838200" cy="9144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    Extension Ladder Pals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4267200"/>
            <a:ext cx="5410200" cy="23622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Fits all standard aluminum and fiberglass ladders </a:t>
            </a:r>
          </a:p>
          <a:p>
            <a:pPr lvl="1"/>
            <a:r>
              <a:rPr lang="en-US" dirty="0" smtClean="0"/>
              <a:t>Locking pin holds the Extension Ladder Pal securely in place around the rungs and will never slip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Fitted rung slots utilize the ladder structure itself for stability – it essentially becomes a part of the ladder </a:t>
            </a:r>
          </a:p>
        </p:txBody>
      </p:sp>
      <p:pic>
        <p:nvPicPr>
          <p:cNvPr id="7" name="Picture 6" descr="img_02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78043" y="2921242"/>
            <a:ext cx="5004283" cy="1752600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Ladder Pals, John Seabold *Patent Pending</a:t>
            </a:r>
            <a:endParaRPr lang="en-US"/>
          </a:p>
        </p:txBody>
      </p:sp>
      <p:pic>
        <p:nvPicPr>
          <p:cNvPr id="9" name="Picture 8" descr="LadderPalsLogo_Oran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609600"/>
            <a:ext cx="2590800" cy="478933"/>
          </a:xfrm>
          <a:prstGeom prst="rect">
            <a:avLst/>
          </a:prstGeom>
        </p:spPr>
      </p:pic>
      <p:pic>
        <p:nvPicPr>
          <p:cNvPr id="10" name="Picture 9" descr="IMG_206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5200" y="1295400"/>
            <a:ext cx="2133600" cy="2844800"/>
          </a:xfrm>
          <a:prstGeom prst="rect">
            <a:avLst/>
          </a:prstGeom>
        </p:spPr>
      </p:pic>
      <p:pic>
        <p:nvPicPr>
          <p:cNvPr id="11" name="Picture 10" descr="IMG_207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0" y="1295400"/>
            <a:ext cx="2133600" cy="2844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    Extension Ladder Pals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4800600"/>
            <a:ext cx="7620000" cy="1600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Protect client’s house, walls, windows, gutters etc. </a:t>
            </a:r>
          </a:p>
          <a:p>
            <a:pPr lvl="1"/>
            <a:r>
              <a:rPr lang="en-US" dirty="0" smtClean="0"/>
              <a:t>Our adjustable frame and padding system cushions structures from contact damage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Preserve your profit margins by preventing trade damage</a:t>
            </a:r>
          </a:p>
          <a:p>
            <a:pPr lvl="1"/>
            <a:endParaRPr lang="en-US" dirty="0" smtClean="0"/>
          </a:p>
        </p:txBody>
      </p:sp>
      <p:pic>
        <p:nvPicPr>
          <p:cNvPr id="7" name="Picture 6" descr="img_02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85950" y="1219200"/>
            <a:ext cx="2628900" cy="3505200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Ladder Pals, John Seabold *Patent Pending</a:t>
            </a:r>
            <a:endParaRPr lang="en-US"/>
          </a:p>
        </p:txBody>
      </p:sp>
      <p:pic>
        <p:nvPicPr>
          <p:cNvPr id="9" name="Picture 8" descr="LadderPalsLogo_Oran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609600"/>
            <a:ext cx="2590800" cy="478933"/>
          </a:xfrm>
          <a:prstGeom prst="rect">
            <a:avLst/>
          </a:prstGeom>
        </p:spPr>
      </p:pic>
      <p:pic>
        <p:nvPicPr>
          <p:cNvPr id="10" name="Picture 9" descr="IMG_337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1219200"/>
            <a:ext cx="2647950" cy="3530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    Step Ladder Pals*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4724400"/>
            <a:ext cx="7010400" cy="1524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Protect corners, walls, furniture, cabinets and even floors from the step ladder’s hard edges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Fits any size stepladder</a:t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img_1522.jpg"/>
          <p:cNvPicPr>
            <a:picLocks noChangeAspect="1"/>
          </p:cNvPicPr>
          <p:nvPr/>
        </p:nvPicPr>
        <p:blipFill>
          <a:blip r:embed="rId2" cstate="print"/>
          <a:srcRect t="-2949" r="21511"/>
          <a:stretch>
            <a:fillRect/>
          </a:stretch>
        </p:blipFill>
        <p:spPr>
          <a:xfrm rot="5400000">
            <a:off x="1676401" y="1371599"/>
            <a:ext cx="2819398" cy="28194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Ladder Pals, John Seabold *Patent Pending</a:t>
            </a:r>
            <a:endParaRPr lang="en-US"/>
          </a:p>
        </p:txBody>
      </p:sp>
      <p:pic>
        <p:nvPicPr>
          <p:cNvPr id="6" name="Picture 5" descr="LadderPalsLogo_Oran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609600"/>
            <a:ext cx="2590800" cy="478933"/>
          </a:xfrm>
          <a:prstGeom prst="rect">
            <a:avLst/>
          </a:prstGeom>
        </p:spPr>
      </p:pic>
      <p:pic>
        <p:nvPicPr>
          <p:cNvPr id="7" name="Picture 6" descr="DSCN01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1371600"/>
            <a:ext cx="38100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    Step Ladder Pals*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5029200"/>
            <a:ext cx="7086600" cy="1143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Clamps securely in place and will not slip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Preserve your profit margins and prevent trade damage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img_1522.jpg"/>
          <p:cNvPicPr>
            <a:picLocks noChangeAspect="1"/>
          </p:cNvPicPr>
          <p:nvPr/>
        </p:nvPicPr>
        <p:blipFill>
          <a:blip r:embed="rId2" cstate="print"/>
          <a:srcRect l="32512" r="-1970" b="13300"/>
          <a:stretch>
            <a:fillRect/>
          </a:stretch>
        </p:blipFill>
        <p:spPr>
          <a:xfrm>
            <a:off x="1600200" y="1371600"/>
            <a:ext cx="3662796" cy="3429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Ladder Pals, John Seabold *Patent Pending</a:t>
            </a:r>
            <a:endParaRPr lang="en-US"/>
          </a:p>
        </p:txBody>
      </p:sp>
      <p:pic>
        <p:nvPicPr>
          <p:cNvPr id="6" name="Picture 5" descr="LadderPalsLogo_Oran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609600"/>
            <a:ext cx="2590800" cy="478933"/>
          </a:xfrm>
          <a:prstGeom prst="rect">
            <a:avLst/>
          </a:prstGeom>
        </p:spPr>
      </p:pic>
      <p:pic>
        <p:nvPicPr>
          <p:cNvPr id="7" name="Picture 6" descr="DSCN0116.JPG"/>
          <p:cNvPicPr>
            <a:picLocks noChangeAspect="1"/>
          </p:cNvPicPr>
          <p:nvPr/>
        </p:nvPicPr>
        <p:blipFill>
          <a:blip r:embed="rId4" cstate="print"/>
          <a:srcRect l="29167" r="16667" b="16667"/>
          <a:stretch>
            <a:fillRect/>
          </a:stretch>
        </p:blipFill>
        <p:spPr>
          <a:xfrm>
            <a:off x="5486400" y="1371600"/>
            <a:ext cx="29718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		    Transport Ladder Pals*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4876800"/>
            <a:ext cx="7391400" cy="19812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Protect trucks and other vehicles during transport from marring and scarring your paint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No more searching for a jacket or blanket when strapping a ladder to your vehicle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Ladder Pals, John Seabold *Patent Pending</a:t>
            </a:r>
            <a:endParaRPr lang="en-US"/>
          </a:p>
        </p:txBody>
      </p:sp>
      <p:pic>
        <p:nvPicPr>
          <p:cNvPr id="7" name="Picture 6" descr="LadderPalsLogo_Oran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609600"/>
            <a:ext cx="2590800" cy="478933"/>
          </a:xfrm>
          <a:prstGeom prst="rect">
            <a:avLst/>
          </a:prstGeom>
        </p:spPr>
      </p:pic>
      <p:pic>
        <p:nvPicPr>
          <p:cNvPr id="9" name="Picture 8" descr="IMG_205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447800"/>
            <a:ext cx="2286000" cy="3048000"/>
          </a:xfrm>
          <a:prstGeom prst="rect">
            <a:avLst/>
          </a:prstGeom>
        </p:spPr>
      </p:pic>
      <p:pic>
        <p:nvPicPr>
          <p:cNvPr id="8" name="Picture 7" descr="IMG_205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4800" y="1447800"/>
            <a:ext cx="2286000" cy="3048000"/>
          </a:xfrm>
          <a:prstGeom prst="rect">
            <a:avLst/>
          </a:prstGeom>
        </p:spPr>
      </p:pic>
      <p:pic>
        <p:nvPicPr>
          <p:cNvPr id="10" name="Picture 9" descr="IMG_202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29400" y="1447800"/>
            <a:ext cx="2286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		    Transport Ladder Pals*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4953000"/>
            <a:ext cx="6781800" cy="12192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Fits any size ladder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Protects any surface from the ladder while storing it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Ladder Pals, John Seabold *Patent Pending</a:t>
            </a:r>
            <a:endParaRPr lang="en-US"/>
          </a:p>
        </p:txBody>
      </p:sp>
      <p:pic>
        <p:nvPicPr>
          <p:cNvPr id="7" name="Picture 6" descr="LadderPalsLogo_Oran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609600"/>
            <a:ext cx="2590800" cy="478933"/>
          </a:xfrm>
          <a:prstGeom prst="rect">
            <a:avLst/>
          </a:prstGeom>
        </p:spPr>
      </p:pic>
      <p:pic>
        <p:nvPicPr>
          <p:cNvPr id="10" name="Picture 9" descr="IMG_204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1447800"/>
            <a:ext cx="2286000" cy="3048000"/>
          </a:xfrm>
          <a:prstGeom prst="rect">
            <a:avLst/>
          </a:prstGeom>
        </p:spPr>
      </p:pic>
      <p:pic>
        <p:nvPicPr>
          <p:cNvPr id="12" name="Picture 11" descr="IMG_205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000" y="1447800"/>
            <a:ext cx="2286000" cy="3048000"/>
          </a:xfrm>
          <a:prstGeom prst="rect">
            <a:avLst/>
          </a:prstGeom>
        </p:spPr>
      </p:pic>
      <p:pic>
        <p:nvPicPr>
          <p:cNvPr id="11" name="Picture 10" descr="IMG_2049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86200" y="1447800"/>
            <a:ext cx="2286000" cy="304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1865</TotalTime>
  <Words>318</Words>
  <Application>Microsoft Office PowerPoint</Application>
  <PresentationFormat>On-screen Show (4:3)</PresentationFormat>
  <Paragraphs>55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Solstice</vt:lpstr>
      <vt:lpstr>Slide 1</vt:lpstr>
      <vt:lpstr>                 Overview</vt:lpstr>
      <vt:lpstr>      Extension Ladder Pals*</vt:lpstr>
      <vt:lpstr>      Extension Ladder Pals</vt:lpstr>
      <vt:lpstr>      Extension Ladder Pals</vt:lpstr>
      <vt:lpstr>      Step Ladder Pals*</vt:lpstr>
      <vt:lpstr>      Step Ladder Pals*</vt:lpstr>
      <vt:lpstr>      Transport Ladder Pals*</vt:lpstr>
      <vt:lpstr>      Transport Ladder Pals*</vt:lpstr>
      <vt:lpstr>      Stabilizer Stake*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Ladder Pals</dc:title>
  <dc:creator>Linda</dc:creator>
  <cp:lastModifiedBy>Linda Griffitts</cp:lastModifiedBy>
  <cp:revision>135</cp:revision>
  <dcterms:created xsi:type="dcterms:W3CDTF">2016-07-14T14:07:27Z</dcterms:created>
  <dcterms:modified xsi:type="dcterms:W3CDTF">2016-10-31T15:20:45Z</dcterms:modified>
</cp:coreProperties>
</file>